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3"/>
  </p:notesMasterIdLst>
  <p:sldIdLst>
    <p:sldId id="256" r:id="rId4"/>
    <p:sldId id="257" r:id="rId5"/>
    <p:sldId id="258" r:id="rId6"/>
    <p:sldId id="259" r:id="rId7"/>
    <p:sldId id="260" r:id="rId8"/>
    <p:sldId id="318" r:id="rId9"/>
    <p:sldId id="293" r:id="rId10"/>
    <p:sldId id="317" r:id="rId11"/>
    <p:sldId id="320" r:id="rId12"/>
    <p:sldId id="295" r:id="rId13"/>
    <p:sldId id="297" r:id="rId14"/>
    <p:sldId id="307" r:id="rId15"/>
    <p:sldId id="308" r:id="rId16"/>
    <p:sldId id="321" r:id="rId17"/>
    <p:sldId id="298" r:id="rId18"/>
    <p:sldId id="299" r:id="rId19"/>
    <p:sldId id="300" r:id="rId20"/>
    <p:sldId id="301" r:id="rId21"/>
    <p:sldId id="302" r:id="rId22"/>
    <p:sldId id="261" r:id="rId23"/>
    <p:sldId id="323" r:id="rId24"/>
    <p:sldId id="324" r:id="rId25"/>
    <p:sldId id="325" r:id="rId26"/>
    <p:sldId id="262" r:id="rId27"/>
    <p:sldId id="263" r:id="rId28"/>
    <p:sldId id="30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82" r:id="rId39"/>
    <p:sldId id="294" r:id="rId40"/>
    <p:sldId id="283" r:id="rId41"/>
    <p:sldId id="310" r:id="rId42"/>
    <p:sldId id="311" r:id="rId43"/>
    <p:sldId id="312" r:id="rId44"/>
    <p:sldId id="313" r:id="rId45"/>
    <p:sldId id="314" r:id="rId46"/>
    <p:sldId id="309" r:id="rId47"/>
    <p:sldId id="315" r:id="rId48"/>
    <p:sldId id="319" r:id="rId49"/>
    <p:sldId id="316" r:id="rId50"/>
    <p:sldId id="284" r:id="rId51"/>
    <p:sldId id="285" r:id="rId52"/>
    <p:sldId id="304" r:id="rId53"/>
    <p:sldId id="286" r:id="rId54"/>
    <p:sldId id="287" r:id="rId55"/>
    <p:sldId id="288" r:id="rId56"/>
    <p:sldId id="305" r:id="rId57"/>
    <p:sldId id="289" r:id="rId58"/>
    <p:sldId id="290" r:id="rId59"/>
    <p:sldId id="291" r:id="rId60"/>
    <p:sldId id="306" r:id="rId61"/>
    <p:sldId id="292" r:id="rId62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2"/>
    <p:restoredTop sz="78368"/>
  </p:normalViewPr>
  <p:slideViewPr>
    <p:cSldViewPr snapToGrid="0" snapToObjects="1">
      <p:cViewPr varScale="1">
        <p:scale>
          <a:sx n="105" d="100"/>
          <a:sy n="105" d="100"/>
        </p:scale>
        <p:origin x="19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6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1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 few things to note: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If you know how to do particular things, know particular concepts – these will transfer to other languages! So you won't be starting from scratch. Kinda like having a grammar under your belt before learning a new language.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differences in syntax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your choice will depend on the project, the thing you want to do, the people you're working with, your own background.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089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852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4180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/lis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/>
              <a:t>201</a:t>
            </a:r>
            <a:r>
              <a:rPr lang="en-US" dirty="0"/>
              <a:t>8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nugget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(nugget 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+ 10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	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29102901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(shudder)</a:t>
            </a:r>
          </a:p>
          <a:p>
            <a:pPr lvl="0">
              <a:buNone/>
            </a:pP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 i;</a:t>
            </a:r>
            <a:b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(i = 0; i &lt; fruits.length; i++) { </a:t>
            </a:r>
            <a:b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console.log(fruits[i]);</a:t>
            </a:r>
            <a:b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" sz="16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8177352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(the way of pain)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 i;</a:t>
            </a:r>
            <a:b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(i = 0; i &lt; fruits.length; i++) { </a:t>
            </a:r>
            <a:b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console.log(fruits[i]);</a:t>
            </a:r>
            <a:b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===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print(fruit)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925158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and gives its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2057575027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these authors and the year they kicked the bucket; print the collection in the following format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Use a method to do so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Charles Dickens kicked the bucket in 1870.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Charles Dickens, 1870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William Thackeray, 1863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Anthony Trollope, 1882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Gerard Manley Hopkins, 1889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authors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"Charles Dickens"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"1870"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"William Thackeray"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"1863"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"Anthony Trollope"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"1882"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"Gerard Manley Hopkins"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"1889"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author,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authors.items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print(author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kicked the bucket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time traveler has suddenly appeared in the classroom!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variable representing the traveller's year of origin (e.g., </a:t>
            </a:r>
            <a:r>
              <a:rPr lang="en" sz="2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2000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and greet our strange visitor with a different message if he is from the distant past (before 1900), the present era (1900-2020) or from the far future (beyond 2020).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2000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year &lt;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year &gt;=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Rewrite (refactor) as a method to test different years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4490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</a:t>
            </a:r>
            <a:r>
              <a:rPr lang="en" sz="5000" dirty="0"/>
              <a:t> </a:t>
            </a:r>
            <a:r>
              <a:rPr lang="en" sz="5000" dirty="0">
                <a:solidFill>
                  <a:schemeClr val="bg2"/>
                </a:solidFill>
                <a:latin typeface="Ubuntu"/>
                <a:cs typeface="Ubuntu"/>
              </a:rPr>
              <a:t>improved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1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greeting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(year):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year &lt;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elif year &gt;=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1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reeting(1878)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reeting(2013)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reeting(3000)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Create a collection of 19th- and 20th-century authors (or historical/political figures if that's your bag!) and their birth dates (historical accuracy doesn't matter).  An example: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{"Wallace Stevens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1879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Count the number of 19th-century birth dates and the number of 20th-century birth dates, then print the results like: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There are 3 19th-c. births and 2 20th-c. births in my collection.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{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'Wallace Stevens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1897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'Brandon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Walsh</a:t>
            </a:r>
            <a:r>
              <a:rPr lang="en-US" sz="22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1977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nineteenth_count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twentieth_count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person,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b_date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birth_dates.items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b_date &lt;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nineteenth_count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twentieth_count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 </a:t>
            </a:r>
            <a:r>
              <a:rPr lang="en-US" sz="5000" dirty="0">
                <a:solidFill>
                  <a:schemeClr val="bg2"/>
                </a:solidFill>
                <a:latin typeface="Ubuntu"/>
                <a:cs typeface="Ubuntu"/>
              </a:rPr>
              <a:t>continued</a:t>
            </a:r>
            <a:endParaRPr lang="en" sz="5000" dirty="0">
              <a:solidFill>
                <a:schemeClr val="bg2"/>
              </a:solidFill>
              <a:latin typeface="Ubuntu"/>
              <a:cs typeface="Ubuntu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"There are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str(nineteenth_count)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19th-c. births and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str(twentieth_count)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20th-c. births in my collection.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How might you expand this to capture additional centuries?  Decades?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1952</Words>
  <Application>Microsoft Macintosh PowerPoint</Application>
  <PresentationFormat>On-screen Show (4:3)</PresentationFormat>
  <Paragraphs>554</Paragraphs>
  <Slides>59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6" baseType="lpstr">
      <vt:lpstr>Arial</vt:lpstr>
      <vt:lpstr>Arial</vt:lpstr>
      <vt:lpstr>Calibri</vt:lpstr>
      <vt:lpstr>courier new</vt:lpstr>
      <vt:lpstr>courier new</vt:lpstr>
      <vt:lpstr>Menlo</vt:lpstr>
      <vt:lpstr>Menlo Regular</vt:lpstr>
      <vt:lpstr>Open Sans</vt:lpstr>
      <vt:lpstr>Trebuchet MS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Custom Theme</vt:lpstr>
      <vt:lpstr>Programming Concepts II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Loops in Other Languages</vt:lpstr>
      <vt:lpstr>Loops in Other Languages</vt:lpstr>
      <vt:lpstr>Loops in Other Languages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PowerPoint Presentation</vt:lpstr>
      <vt:lpstr>Exercise</vt:lpstr>
      <vt:lpstr>An Answer</vt:lpstr>
      <vt:lpstr>An Answer: improved</vt:lpstr>
      <vt:lpstr>PowerPoint Presentation</vt:lpstr>
      <vt:lpstr>Exercise</vt:lpstr>
      <vt:lpstr>An Answer</vt:lpstr>
      <vt:lpstr>An Answer: continued</vt:lpstr>
      <vt:lpstr>PowerPoint Presentation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Walsh, Brandon M (bmw9t)</cp:lastModifiedBy>
  <cp:revision>192</cp:revision>
  <dcterms:modified xsi:type="dcterms:W3CDTF">2019-05-14T15:59:28Z</dcterms:modified>
</cp:coreProperties>
</file>